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76" r:id="rId2"/>
    <p:sldId id="260" r:id="rId3"/>
    <p:sldId id="277" r:id="rId4"/>
    <p:sldId id="278" r:id="rId5"/>
    <p:sldId id="279" r:id="rId6"/>
    <p:sldId id="281" r:id="rId7"/>
    <p:sldId id="271" r:id="rId8"/>
    <p:sldId id="262" r:id="rId9"/>
    <p:sldId id="261" r:id="rId10"/>
    <p:sldId id="266" r:id="rId11"/>
    <p:sldId id="272" r:id="rId12"/>
    <p:sldId id="28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a de Almeida Machado" initials="RdAM" lastIdx="1" clrIdx="0">
    <p:extLst>
      <p:ext uri="{19B8F6BF-5375-455C-9EA6-DF929625EA0E}">
        <p15:presenceInfo xmlns:p15="http://schemas.microsoft.com/office/powerpoint/2012/main" userId="S-1-5-21-160750734-2150463811-1367857929-18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A1E05-1A04-45F1-8899-819562632D0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7A5995-C2A5-4CCB-A3A2-98747813B604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b="1" dirty="0"/>
            <a:t>Lote I – Troncos E1 - (RMGV e interior)</a:t>
          </a:r>
        </a:p>
      </dgm:t>
    </dgm:pt>
    <dgm:pt modelId="{3B9B92CA-B029-43A0-860E-68CD9DACB2BD}" type="parTrans" cxnId="{A25F97BA-4A98-4400-B2F5-A0744B3B28B9}">
      <dgm:prSet/>
      <dgm:spPr/>
      <dgm:t>
        <a:bodyPr/>
        <a:lstStyle/>
        <a:p>
          <a:endParaRPr lang="pt-BR" b="1"/>
        </a:p>
      </dgm:t>
    </dgm:pt>
    <dgm:pt modelId="{ADA9C676-FA12-4F53-9237-CDAA43689DFD}" type="sibTrans" cxnId="{A25F97BA-4A98-4400-B2F5-A0744B3B28B9}">
      <dgm:prSet/>
      <dgm:spPr/>
      <dgm:t>
        <a:bodyPr/>
        <a:lstStyle/>
        <a:p>
          <a:endParaRPr lang="pt-BR" b="1"/>
        </a:p>
      </dgm:t>
    </dgm:pt>
    <dgm:pt modelId="{4805CCAE-67F9-4086-9860-4ACCD4E208EE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b="1" dirty="0"/>
            <a:t>Lote V – 0800 e </a:t>
          </a:r>
          <a:r>
            <a:rPr lang="pt-BR" b="1" dirty="0" err="1"/>
            <a:t>tridígito</a:t>
          </a:r>
          <a:endParaRPr lang="pt-BR" b="1" dirty="0"/>
        </a:p>
      </dgm:t>
    </dgm:pt>
    <dgm:pt modelId="{AD73A7CA-F29D-44DA-AA38-7F9EF49A768E}" type="parTrans" cxnId="{4715C557-2713-43A9-BA37-AB589A9D7562}">
      <dgm:prSet/>
      <dgm:spPr/>
      <dgm:t>
        <a:bodyPr/>
        <a:lstStyle/>
        <a:p>
          <a:endParaRPr lang="pt-BR" b="1"/>
        </a:p>
      </dgm:t>
    </dgm:pt>
    <dgm:pt modelId="{40CF486D-534B-4CAC-8915-33CDABB4AD6B}" type="sibTrans" cxnId="{4715C557-2713-43A9-BA37-AB589A9D7562}">
      <dgm:prSet/>
      <dgm:spPr/>
      <dgm:t>
        <a:bodyPr/>
        <a:lstStyle/>
        <a:p>
          <a:endParaRPr lang="pt-BR" b="1"/>
        </a:p>
      </dgm:t>
    </dgm:pt>
    <dgm:pt modelId="{15A391F8-9CEB-4D2C-B012-80BDE1E9F399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b="1" dirty="0"/>
            <a:t>Lote II – Troncos E1- RMGV (municípios do interior não contemplados no Lote I)</a:t>
          </a:r>
        </a:p>
      </dgm:t>
    </dgm:pt>
    <dgm:pt modelId="{AC89C8CB-D16C-4EEE-B018-74192091DCC8}" type="parTrans" cxnId="{3E8BD785-79DE-4907-BC2B-B54407A312C2}">
      <dgm:prSet/>
      <dgm:spPr/>
      <dgm:t>
        <a:bodyPr/>
        <a:lstStyle/>
        <a:p>
          <a:endParaRPr lang="pt-BR" b="1"/>
        </a:p>
      </dgm:t>
    </dgm:pt>
    <dgm:pt modelId="{AC6A34E9-F448-4077-AB24-412B93BBB4CB}" type="sibTrans" cxnId="{3E8BD785-79DE-4907-BC2B-B54407A312C2}">
      <dgm:prSet/>
      <dgm:spPr/>
      <dgm:t>
        <a:bodyPr/>
        <a:lstStyle/>
        <a:p>
          <a:endParaRPr lang="pt-BR" b="1"/>
        </a:p>
      </dgm:t>
    </dgm:pt>
    <dgm:pt modelId="{B76B58F9-B84F-4C34-8AFF-D6D7FF7D8478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b="1" dirty="0"/>
            <a:t>Lote III – Terminais não residenciais (RMGV e interior)</a:t>
          </a:r>
        </a:p>
      </dgm:t>
    </dgm:pt>
    <dgm:pt modelId="{BF800345-5E32-47A6-A15B-8433395851F6}" type="parTrans" cxnId="{74814521-922D-473E-99FA-9F5EC6B03F51}">
      <dgm:prSet/>
      <dgm:spPr/>
      <dgm:t>
        <a:bodyPr/>
        <a:lstStyle/>
        <a:p>
          <a:endParaRPr lang="pt-BR" b="1"/>
        </a:p>
      </dgm:t>
    </dgm:pt>
    <dgm:pt modelId="{33797239-C601-4C64-8FAC-139FB6E12DBF}" type="sibTrans" cxnId="{74814521-922D-473E-99FA-9F5EC6B03F51}">
      <dgm:prSet/>
      <dgm:spPr/>
      <dgm:t>
        <a:bodyPr/>
        <a:lstStyle/>
        <a:p>
          <a:endParaRPr lang="pt-BR" b="1"/>
        </a:p>
      </dgm:t>
    </dgm:pt>
    <dgm:pt modelId="{33512471-F89C-4106-9BDE-36A2AA753F09}">
      <dgm:prSet phldrT="[Texto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t-BR" b="1" dirty="0"/>
            <a:t>Lote IV – Terminais não residenciais (municípios do interior não contemplados no Lote III)</a:t>
          </a:r>
        </a:p>
      </dgm:t>
    </dgm:pt>
    <dgm:pt modelId="{ED63BE27-F88E-4AFF-87DD-BC31C45A8383}" type="parTrans" cxnId="{2EB8293B-FFCE-4A74-A382-591173379269}">
      <dgm:prSet/>
      <dgm:spPr/>
      <dgm:t>
        <a:bodyPr/>
        <a:lstStyle/>
        <a:p>
          <a:endParaRPr lang="pt-BR" b="1"/>
        </a:p>
      </dgm:t>
    </dgm:pt>
    <dgm:pt modelId="{957107E7-ADB7-4193-87CB-AE1273A613B4}" type="sibTrans" cxnId="{2EB8293B-FFCE-4A74-A382-591173379269}">
      <dgm:prSet/>
      <dgm:spPr/>
      <dgm:t>
        <a:bodyPr/>
        <a:lstStyle/>
        <a:p>
          <a:endParaRPr lang="pt-BR" b="1"/>
        </a:p>
      </dgm:t>
    </dgm:pt>
    <dgm:pt modelId="{7200EE33-5CA2-4264-91CA-79198ED5AD23}">
      <dgm:prSet phldrT="[Texto]"/>
      <dgm:spPr>
        <a:solidFill>
          <a:srgbClr val="00B050"/>
        </a:solidFill>
      </dgm:spPr>
      <dgm:t>
        <a:bodyPr/>
        <a:lstStyle/>
        <a:p>
          <a:r>
            <a:rPr lang="pt-BR" b="1" dirty="0"/>
            <a:t>Arrematado pela operadora Oi S.A. – Em Recuperação Judicial</a:t>
          </a:r>
        </a:p>
      </dgm:t>
    </dgm:pt>
    <dgm:pt modelId="{84FF35ED-7BA8-4C3F-9DC5-E3F85B4C0176}" type="parTrans" cxnId="{9CA08A41-E12A-4183-8DA1-1EA9A3AE9D6F}">
      <dgm:prSet/>
      <dgm:spPr/>
      <dgm:t>
        <a:bodyPr/>
        <a:lstStyle/>
        <a:p>
          <a:endParaRPr lang="pt-BR" b="1"/>
        </a:p>
      </dgm:t>
    </dgm:pt>
    <dgm:pt modelId="{2A7D47E7-4686-4443-BE60-ED8783B1A46F}" type="sibTrans" cxnId="{9CA08A41-E12A-4183-8DA1-1EA9A3AE9D6F}">
      <dgm:prSet/>
      <dgm:spPr/>
      <dgm:t>
        <a:bodyPr/>
        <a:lstStyle/>
        <a:p>
          <a:endParaRPr lang="pt-BR" b="1"/>
        </a:p>
      </dgm:t>
    </dgm:pt>
    <dgm:pt modelId="{29F45EA0-3AD2-40B8-BFB9-ECCF0B91649C}">
      <dgm:prSet phldrT="[Texto]"/>
      <dgm:spPr>
        <a:solidFill>
          <a:srgbClr val="00B050"/>
        </a:solidFill>
      </dgm:spPr>
      <dgm:t>
        <a:bodyPr/>
        <a:lstStyle/>
        <a:p>
          <a:r>
            <a:rPr lang="pt-BR" b="1"/>
            <a:t>Arrematado pela operadora Oi S.A. – Em Recuperação Judicial</a:t>
          </a:r>
          <a:endParaRPr lang="pt-BR" b="1" dirty="0"/>
        </a:p>
      </dgm:t>
    </dgm:pt>
    <dgm:pt modelId="{B72CCE8B-2AC1-4692-A25C-CD09A9BF2AB5}" type="parTrans" cxnId="{B4E53B39-5C6D-4815-B8DB-D9284D674F1D}">
      <dgm:prSet/>
      <dgm:spPr/>
      <dgm:t>
        <a:bodyPr/>
        <a:lstStyle/>
        <a:p>
          <a:endParaRPr lang="pt-BR" b="1"/>
        </a:p>
      </dgm:t>
    </dgm:pt>
    <dgm:pt modelId="{4DD44724-56E5-4280-8B36-71F3E5CFC1AE}" type="sibTrans" cxnId="{B4E53B39-5C6D-4815-B8DB-D9284D674F1D}">
      <dgm:prSet/>
      <dgm:spPr/>
      <dgm:t>
        <a:bodyPr/>
        <a:lstStyle/>
        <a:p>
          <a:endParaRPr lang="pt-BR" b="1"/>
        </a:p>
      </dgm:t>
    </dgm:pt>
    <dgm:pt modelId="{60B4790C-B922-4D85-95D2-6169F511CBE1}">
      <dgm:prSet phldrT="[Texto]"/>
      <dgm:spPr>
        <a:solidFill>
          <a:srgbClr val="00B050"/>
        </a:solidFill>
      </dgm:spPr>
      <dgm:t>
        <a:bodyPr/>
        <a:lstStyle/>
        <a:p>
          <a:r>
            <a:rPr lang="pt-BR" b="1"/>
            <a:t>Arrematado pela operadora Oi S.A. – Em Recuperação Judicial</a:t>
          </a:r>
          <a:endParaRPr lang="pt-BR" b="1" dirty="0"/>
        </a:p>
      </dgm:t>
    </dgm:pt>
    <dgm:pt modelId="{AED4BB9E-139B-4F9E-934C-1B6E8B62513A}" type="parTrans" cxnId="{63020BD5-BC9E-4113-AB04-53619545D776}">
      <dgm:prSet/>
      <dgm:spPr/>
      <dgm:t>
        <a:bodyPr/>
        <a:lstStyle/>
        <a:p>
          <a:endParaRPr lang="pt-BR" b="1"/>
        </a:p>
      </dgm:t>
    </dgm:pt>
    <dgm:pt modelId="{B7A9FF19-5701-4F3B-ACC5-EDE4F393E43B}" type="sibTrans" cxnId="{63020BD5-BC9E-4113-AB04-53619545D776}">
      <dgm:prSet/>
      <dgm:spPr/>
      <dgm:t>
        <a:bodyPr/>
        <a:lstStyle/>
        <a:p>
          <a:endParaRPr lang="pt-BR" b="1"/>
        </a:p>
      </dgm:t>
    </dgm:pt>
    <dgm:pt modelId="{06A9D2AF-0063-43A1-B257-B7237031E315}">
      <dgm:prSet phldrT="[Texto]"/>
      <dgm:spPr/>
      <dgm:t>
        <a:bodyPr/>
        <a:lstStyle/>
        <a:p>
          <a:r>
            <a:rPr lang="pt-BR" b="1" dirty="0"/>
            <a:t>Deserto</a:t>
          </a:r>
        </a:p>
      </dgm:t>
    </dgm:pt>
    <dgm:pt modelId="{B8E1439C-3DDA-4852-AC86-4035398F027B}" type="parTrans" cxnId="{D3859D43-0A4D-498B-844C-759486BA2B78}">
      <dgm:prSet/>
      <dgm:spPr/>
      <dgm:t>
        <a:bodyPr/>
        <a:lstStyle/>
        <a:p>
          <a:endParaRPr lang="pt-BR" b="1"/>
        </a:p>
      </dgm:t>
    </dgm:pt>
    <dgm:pt modelId="{15F64C7A-2EF9-45DE-89AC-87270728ED66}" type="sibTrans" cxnId="{D3859D43-0A4D-498B-844C-759486BA2B78}">
      <dgm:prSet/>
      <dgm:spPr/>
      <dgm:t>
        <a:bodyPr/>
        <a:lstStyle/>
        <a:p>
          <a:endParaRPr lang="pt-BR" b="1"/>
        </a:p>
      </dgm:t>
    </dgm:pt>
    <dgm:pt modelId="{3CB9DE13-8AC0-4550-978D-AF4DCE179960}">
      <dgm:prSet phldrT="[Texto]"/>
      <dgm:spPr/>
      <dgm:t>
        <a:bodyPr/>
        <a:lstStyle/>
        <a:p>
          <a:r>
            <a:rPr lang="pt-BR" b="1" dirty="0"/>
            <a:t>Deserto</a:t>
          </a:r>
        </a:p>
      </dgm:t>
    </dgm:pt>
    <dgm:pt modelId="{15CB5816-4C82-4F0F-9138-377CB7D7263A}" type="parTrans" cxnId="{0D4B6238-5F95-4A1E-9A1B-96D5A10263CB}">
      <dgm:prSet/>
      <dgm:spPr/>
      <dgm:t>
        <a:bodyPr/>
        <a:lstStyle/>
        <a:p>
          <a:endParaRPr lang="pt-BR" b="1"/>
        </a:p>
      </dgm:t>
    </dgm:pt>
    <dgm:pt modelId="{634EDEBE-914F-40A7-9575-00F68AB13E81}" type="sibTrans" cxnId="{0D4B6238-5F95-4A1E-9A1B-96D5A10263CB}">
      <dgm:prSet/>
      <dgm:spPr/>
      <dgm:t>
        <a:bodyPr/>
        <a:lstStyle/>
        <a:p>
          <a:endParaRPr lang="pt-BR" b="1"/>
        </a:p>
      </dgm:t>
    </dgm:pt>
    <dgm:pt modelId="{2DF54E87-27BB-41F9-BC54-A3C9116C08D4}" type="pres">
      <dgm:prSet presAssocID="{78CA1E05-1A04-45F1-8899-819562632D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7E0401-E25C-4C4A-942C-BCED84B3E5A3}" type="pres">
      <dgm:prSet presAssocID="{237A5995-C2A5-4CCB-A3A2-98747813B604}" presName="root1" presStyleCnt="0"/>
      <dgm:spPr/>
    </dgm:pt>
    <dgm:pt modelId="{9B0AC662-8CE0-46BF-834F-DF76FA85AD37}" type="pres">
      <dgm:prSet presAssocID="{237A5995-C2A5-4CCB-A3A2-98747813B604}" presName="LevelOneTextNode" presStyleLbl="node0" presStyleIdx="0" presStyleCnt="5">
        <dgm:presLayoutVars>
          <dgm:chPref val="3"/>
        </dgm:presLayoutVars>
      </dgm:prSet>
      <dgm:spPr/>
    </dgm:pt>
    <dgm:pt modelId="{81B5579B-1BBF-4202-936B-86C513B48BBE}" type="pres">
      <dgm:prSet presAssocID="{237A5995-C2A5-4CCB-A3A2-98747813B604}" presName="level2hierChild" presStyleCnt="0"/>
      <dgm:spPr/>
    </dgm:pt>
    <dgm:pt modelId="{E8E53911-C404-45CA-997B-0D847710D1C1}" type="pres">
      <dgm:prSet presAssocID="{84FF35ED-7BA8-4C3F-9DC5-E3F85B4C0176}" presName="conn2-1" presStyleLbl="parChTrans1D2" presStyleIdx="0" presStyleCnt="5"/>
      <dgm:spPr/>
    </dgm:pt>
    <dgm:pt modelId="{BB3AC1AE-4A9B-4991-8995-653F8E3A2774}" type="pres">
      <dgm:prSet presAssocID="{84FF35ED-7BA8-4C3F-9DC5-E3F85B4C0176}" presName="connTx" presStyleLbl="parChTrans1D2" presStyleIdx="0" presStyleCnt="5"/>
      <dgm:spPr/>
    </dgm:pt>
    <dgm:pt modelId="{701BC004-6AED-42AD-A89C-4519157B809C}" type="pres">
      <dgm:prSet presAssocID="{7200EE33-5CA2-4264-91CA-79198ED5AD23}" presName="root2" presStyleCnt="0"/>
      <dgm:spPr/>
    </dgm:pt>
    <dgm:pt modelId="{DD141F6E-0F9B-47E9-A2EC-483F8BA86FCF}" type="pres">
      <dgm:prSet presAssocID="{7200EE33-5CA2-4264-91CA-79198ED5AD23}" presName="LevelTwoTextNode" presStyleLbl="node2" presStyleIdx="0" presStyleCnt="5">
        <dgm:presLayoutVars>
          <dgm:chPref val="3"/>
        </dgm:presLayoutVars>
      </dgm:prSet>
      <dgm:spPr/>
    </dgm:pt>
    <dgm:pt modelId="{A3BDC348-1AC2-4186-A615-6CB9329E8E71}" type="pres">
      <dgm:prSet presAssocID="{7200EE33-5CA2-4264-91CA-79198ED5AD23}" presName="level3hierChild" presStyleCnt="0"/>
      <dgm:spPr/>
    </dgm:pt>
    <dgm:pt modelId="{AA541A25-C53D-485F-846F-6F49CCFA1F32}" type="pres">
      <dgm:prSet presAssocID="{15A391F8-9CEB-4D2C-B012-80BDE1E9F399}" presName="root1" presStyleCnt="0"/>
      <dgm:spPr/>
    </dgm:pt>
    <dgm:pt modelId="{671AA209-8286-4FD4-86D7-30B22F2CDFB5}" type="pres">
      <dgm:prSet presAssocID="{15A391F8-9CEB-4D2C-B012-80BDE1E9F399}" presName="LevelOneTextNode" presStyleLbl="node0" presStyleIdx="1" presStyleCnt="5">
        <dgm:presLayoutVars>
          <dgm:chPref val="3"/>
        </dgm:presLayoutVars>
      </dgm:prSet>
      <dgm:spPr/>
    </dgm:pt>
    <dgm:pt modelId="{DEF7E0B9-66A5-41EC-87CA-ECAADCF1684F}" type="pres">
      <dgm:prSet presAssocID="{15A391F8-9CEB-4D2C-B012-80BDE1E9F399}" presName="level2hierChild" presStyleCnt="0"/>
      <dgm:spPr/>
    </dgm:pt>
    <dgm:pt modelId="{8EA1EE2D-B9F5-40C9-A281-66DCE61EE86A}" type="pres">
      <dgm:prSet presAssocID="{B72CCE8B-2AC1-4692-A25C-CD09A9BF2AB5}" presName="conn2-1" presStyleLbl="parChTrans1D2" presStyleIdx="1" presStyleCnt="5"/>
      <dgm:spPr/>
    </dgm:pt>
    <dgm:pt modelId="{FBBEF21E-46C3-40AF-97DD-2587A4691584}" type="pres">
      <dgm:prSet presAssocID="{B72CCE8B-2AC1-4692-A25C-CD09A9BF2AB5}" presName="connTx" presStyleLbl="parChTrans1D2" presStyleIdx="1" presStyleCnt="5"/>
      <dgm:spPr/>
    </dgm:pt>
    <dgm:pt modelId="{87BD9751-A94E-440A-8B3E-BD3430A0E480}" type="pres">
      <dgm:prSet presAssocID="{29F45EA0-3AD2-40B8-BFB9-ECCF0B91649C}" presName="root2" presStyleCnt="0"/>
      <dgm:spPr/>
    </dgm:pt>
    <dgm:pt modelId="{6654EBAB-CBB1-49DF-B503-8359041E6E93}" type="pres">
      <dgm:prSet presAssocID="{29F45EA0-3AD2-40B8-BFB9-ECCF0B91649C}" presName="LevelTwoTextNode" presStyleLbl="node2" presStyleIdx="1" presStyleCnt="5">
        <dgm:presLayoutVars>
          <dgm:chPref val="3"/>
        </dgm:presLayoutVars>
      </dgm:prSet>
      <dgm:spPr/>
    </dgm:pt>
    <dgm:pt modelId="{074F541D-C487-4457-A682-34C569EB44C9}" type="pres">
      <dgm:prSet presAssocID="{29F45EA0-3AD2-40B8-BFB9-ECCF0B91649C}" presName="level3hierChild" presStyleCnt="0"/>
      <dgm:spPr/>
    </dgm:pt>
    <dgm:pt modelId="{B436FD69-EDF5-491C-A70C-94DE2A2B70B9}" type="pres">
      <dgm:prSet presAssocID="{B76B58F9-B84F-4C34-8AFF-D6D7FF7D8478}" presName="root1" presStyleCnt="0"/>
      <dgm:spPr/>
    </dgm:pt>
    <dgm:pt modelId="{BD088191-70FA-4057-AE74-999B43978963}" type="pres">
      <dgm:prSet presAssocID="{B76B58F9-B84F-4C34-8AFF-D6D7FF7D8478}" presName="LevelOneTextNode" presStyleLbl="node0" presStyleIdx="2" presStyleCnt="5">
        <dgm:presLayoutVars>
          <dgm:chPref val="3"/>
        </dgm:presLayoutVars>
      </dgm:prSet>
      <dgm:spPr/>
    </dgm:pt>
    <dgm:pt modelId="{A4638073-69CB-4D42-BD85-ACAABD2C85AE}" type="pres">
      <dgm:prSet presAssocID="{B76B58F9-B84F-4C34-8AFF-D6D7FF7D8478}" presName="level2hierChild" presStyleCnt="0"/>
      <dgm:spPr/>
    </dgm:pt>
    <dgm:pt modelId="{1C9BFC91-D18C-4F58-BA25-CE607C6AADC6}" type="pres">
      <dgm:prSet presAssocID="{B8E1439C-3DDA-4852-AC86-4035398F027B}" presName="conn2-1" presStyleLbl="parChTrans1D2" presStyleIdx="2" presStyleCnt="5"/>
      <dgm:spPr/>
    </dgm:pt>
    <dgm:pt modelId="{4143B011-289B-452E-94C7-D37E3E8B16D2}" type="pres">
      <dgm:prSet presAssocID="{B8E1439C-3DDA-4852-AC86-4035398F027B}" presName="connTx" presStyleLbl="parChTrans1D2" presStyleIdx="2" presStyleCnt="5"/>
      <dgm:spPr/>
    </dgm:pt>
    <dgm:pt modelId="{D4EABEEA-9526-4047-B78E-FDF39A448720}" type="pres">
      <dgm:prSet presAssocID="{06A9D2AF-0063-43A1-B257-B7237031E315}" presName="root2" presStyleCnt="0"/>
      <dgm:spPr/>
    </dgm:pt>
    <dgm:pt modelId="{D480766C-5487-48FE-8A5B-7E73B5DA02D4}" type="pres">
      <dgm:prSet presAssocID="{06A9D2AF-0063-43A1-B257-B7237031E315}" presName="LevelTwoTextNode" presStyleLbl="node2" presStyleIdx="2" presStyleCnt="5">
        <dgm:presLayoutVars>
          <dgm:chPref val="3"/>
        </dgm:presLayoutVars>
      </dgm:prSet>
      <dgm:spPr/>
    </dgm:pt>
    <dgm:pt modelId="{6AC46A5E-0C56-468B-A30D-ACB976A3FAB6}" type="pres">
      <dgm:prSet presAssocID="{06A9D2AF-0063-43A1-B257-B7237031E315}" presName="level3hierChild" presStyleCnt="0"/>
      <dgm:spPr/>
    </dgm:pt>
    <dgm:pt modelId="{CFC11260-88D5-474F-8D0E-2D1CD4A161B6}" type="pres">
      <dgm:prSet presAssocID="{33512471-F89C-4106-9BDE-36A2AA753F09}" presName="root1" presStyleCnt="0"/>
      <dgm:spPr/>
    </dgm:pt>
    <dgm:pt modelId="{BDFA1B00-19B2-43B5-9017-495E578996E8}" type="pres">
      <dgm:prSet presAssocID="{33512471-F89C-4106-9BDE-36A2AA753F09}" presName="LevelOneTextNode" presStyleLbl="node0" presStyleIdx="3" presStyleCnt="5">
        <dgm:presLayoutVars>
          <dgm:chPref val="3"/>
        </dgm:presLayoutVars>
      </dgm:prSet>
      <dgm:spPr/>
    </dgm:pt>
    <dgm:pt modelId="{2E27A861-4BAE-40D5-983A-3B17D2D66637}" type="pres">
      <dgm:prSet presAssocID="{33512471-F89C-4106-9BDE-36A2AA753F09}" presName="level2hierChild" presStyleCnt="0"/>
      <dgm:spPr/>
    </dgm:pt>
    <dgm:pt modelId="{1C6ECB33-EBBE-4AFB-A304-907676E15022}" type="pres">
      <dgm:prSet presAssocID="{15CB5816-4C82-4F0F-9138-377CB7D7263A}" presName="conn2-1" presStyleLbl="parChTrans1D2" presStyleIdx="3" presStyleCnt="5"/>
      <dgm:spPr/>
    </dgm:pt>
    <dgm:pt modelId="{96668157-B456-4826-A552-95E812280102}" type="pres">
      <dgm:prSet presAssocID="{15CB5816-4C82-4F0F-9138-377CB7D7263A}" presName="connTx" presStyleLbl="parChTrans1D2" presStyleIdx="3" presStyleCnt="5"/>
      <dgm:spPr/>
    </dgm:pt>
    <dgm:pt modelId="{BFF49CCE-ED7A-4D2B-9B24-CEF064E7C4F5}" type="pres">
      <dgm:prSet presAssocID="{3CB9DE13-8AC0-4550-978D-AF4DCE179960}" presName="root2" presStyleCnt="0"/>
      <dgm:spPr/>
    </dgm:pt>
    <dgm:pt modelId="{1A76EC52-8E9A-49C7-AE54-B5DA1E847DB9}" type="pres">
      <dgm:prSet presAssocID="{3CB9DE13-8AC0-4550-978D-AF4DCE179960}" presName="LevelTwoTextNode" presStyleLbl="node2" presStyleIdx="3" presStyleCnt="5">
        <dgm:presLayoutVars>
          <dgm:chPref val="3"/>
        </dgm:presLayoutVars>
      </dgm:prSet>
      <dgm:spPr/>
    </dgm:pt>
    <dgm:pt modelId="{C62CEA99-48CA-4037-A1C0-AA18C5311A19}" type="pres">
      <dgm:prSet presAssocID="{3CB9DE13-8AC0-4550-978D-AF4DCE179960}" presName="level3hierChild" presStyleCnt="0"/>
      <dgm:spPr/>
    </dgm:pt>
    <dgm:pt modelId="{309D983C-0652-4CDB-B49F-E7685A09B485}" type="pres">
      <dgm:prSet presAssocID="{4805CCAE-67F9-4086-9860-4ACCD4E208EE}" presName="root1" presStyleCnt="0"/>
      <dgm:spPr/>
    </dgm:pt>
    <dgm:pt modelId="{34BE3CFA-4CAB-4179-B271-D6B6C251D232}" type="pres">
      <dgm:prSet presAssocID="{4805CCAE-67F9-4086-9860-4ACCD4E208EE}" presName="LevelOneTextNode" presStyleLbl="node0" presStyleIdx="4" presStyleCnt="5">
        <dgm:presLayoutVars>
          <dgm:chPref val="3"/>
        </dgm:presLayoutVars>
      </dgm:prSet>
      <dgm:spPr/>
    </dgm:pt>
    <dgm:pt modelId="{E29AA863-2C7E-4849-A0A8-656528EBACE3}" type="pres">
      <dgm:prSet presAssocID="{4805CCAE-67F9-4086-9860-4ACCD4E208EE}" presName="level2hierChild" presStyleCnt="0"/>
      <dgm:spPr/>
    </dgm:pt>
    <dgm:pt modelId="{A70FD975-3682-44B4-BA48-46640E4957C0}" type="pres">
      <dgm:prSet presAssocID="{AED4BB9E-139B-4F9E-934C-1B6E8B62513A}" presName="conn2-1" presStyleLbl="parChTrans1D2" presStyleIdx="4" presStyleCnt="5"/>
      <dgm:spPr/>
    </dgm:pt>
    <dgm:pt modelId="{BE8ADC10-2645-4376-81A9-683777606620}" type="pres">
      <dgm:prSet presAssocID="{AED4BB9E-139B-4F9E-934C-1B6E8B62513A}" presName="connTx" presStyleLbl="parChTrans1D2" presStyleIdx="4" presStyleCnt="5"/>
      <dgm:spPr/>
    </dgm:pt>
    <dgm:pt modelId="{F9FFBEB2-9B7E-4E19-8558-C4F2A8F04B86}" type="pres">
      <dgm:prSet presAssocID="{60B4790C-B922-4D85-95D2-6169F511CBE1}" presName="root2" presStyleCnt="0"/>
      <dgm:spPr/>
    </dgm:pt>
    <dgm:pt modelId="{925E1462-DAAD-43DB-9742-065C838F2094}" type="pres">
      <dgm:prSet presAssocID="{60B4790C-B922-4D85-95D2-6169F511CBE1}" presName="LevelTwoTextNode" presStyleLbl="node2" presStyleIdx="4" presStyleCnt="5">
        <dgm:presLayoutVars>
          <dgm:chPref val="3"/>
        </dgm:presLayoutVars>
      </dgm:prSet>
      <dgm:spPr/>
    </dgm:pt>
    <dgm:pt modelId="{F8EE45EF-1A66-4391-B60A-DEA109597A19}" type="pres">
      <dgm:prSet presAssocID="{60B4790C-B922-4D85-95D2-6169F511CBE1}" presName="level3hierChild" presStyleCnt="0"/>
      <dgm:spPr/>
    </dgm:pt>
  </dgm:ptLst>
  <dgm:cxnLst>
    <dgm:cxn modelId="{2BADE903-7009-4F86-85F0-03AA52AF536A}" type="presOf" srcId="{7200EE33-5CA2-4264-91CA-79198ED5AD23}" destId="{DD141F6E-0F9B-47E9-A2EC-483F8BA86FCF}" srcOrd="0" destOrd="0" presId="urn:microsoft.com/office/officeart/2005/8/layout/hierarchy2"/>
    <dgm:cxn modelId="{AA84681C-9930-4731-A106-49090985EBCB}" type="presOf" srcId="{B76B58F9-B84F-4C34-8AFF-D6D7FF7D8478}" destId="{BD088191-70FA-4057-AE74-999B43978963}" srcOrd="0" destOrd="0" presId="urn:microsoft.com/office/officeart/2005/8/layout/hierarchy2"/>
    <dgm:cxn modelId="{74814521-922D-473E-99FA-9F5EC6B03F51}" srcId="{78CA1E05-1A04-45F1-8899-819562632D06}" destId="{B76B58F9-B84F-4C34-8AFF-D6D7FF7D8478}" srcOrd="2" destOrd="0" parTransId="{BF800345-5E32-47A6-A15B-8433395851F6}" sibTransId="{33797239-C601-4C64-8FAC-139FB6E12DBF}"/>
    <dgm:cxn modelId="{CD019923-F737-460D-B6C7-ADF2586A06DD}" type="presOf" srcId="{B8E1439C-3DDA-4852-AC86-4035398F027B}" destId="{1C9BFC91-D18C-4F58-BA25-CE607C6AADC6}" srcOrd="0" destOrd="0" presId="urn:microsoft.com/office/officeart/2005/8/layout/hierarchy2"/>
    <dgm:cxn modelId="{E8CB1124-D239-450E-8258-ADD4310B20DB}" type="presOf" srcId="{15CB5816-4C82-4F0F-9138-377CB7D7263A}" destId="{96668157-B456-4826-A552-95E812280102}" srcOrd="1" destOrd="0" presId="urn:microsoft.com/office/officeart/2005/8/layout/hierarchy2"/>
    <dgm:cxn modelId="{C685BF24-2CE3-4A52-9599-8F39A4623A97}" type="presOf" srcId="{84FF35ED-7BA8-4C3F-9DC5-E3F85B4C0176}" destId="{BB3AC1AE-4A9B-4991-8995-653F8E3A2774}" srcOrd="1" destOrd="0" presId="urn:microsoft.com/office/officeart/2005/8/layout/hierarchy2"/>
    <dgm:cxn modelId="{A00AB931-2504-4053-B6BE-D812853864B0}" type="presOf" srcId="{15CB5816-4C82-4F0F-9138-377CB7D7263A}" destId="{1C6ECB33-EBBE-4AFB-A304-907676E15022}" srcOrd="0" destOrd="0" presId="urn:microsoft.com/office/officeart/2005/8/layout/hierarchy2"/>
    <dgm:cxn modelId="{A8BD5F35-488F-4161-9D0D-A3A0037F1630}" type="presOf" srcId="{B72CCE8B-2AC1-4692-A25C-CD09A9BF2AB5}" destId="{FBBEF21E-46C3-40AF-97DD-2587A4691584}" srcOrd="1" destOrd="0" presId="urn:microsoft.com/office/officeart/2005/8/layout/hierarchy2"/>
    <dgm:cxn modelId="{0D4B6238-5F95-4A1E-9A1B-96D5A10263CB}" srcId="{33512471-F89C-4106-9BDE-36A2AA753F09}" destId="{3CB9DE13-8AC0-4550-978D-AF4DCE179960}" srcOrd="0" destOrd="0" parTransId="{15CB5816-4C82-4F0F-9138-377CB7D7263A}" sibTransId="{634EDEBE-914F-40A7-9575-00F68AB13E81}"/>
    <dgm:cxn modelId="{B4E53B39-5C6D-4815-B8DB-D9284D674F1D}" srcId="{15A391F8-9CEB-4D2C-B012-80BDE1E9F399}" destId="{29F45EA0-3AD2-40B8-BFB9-ECCF0B91649C}" srcOrd="0" destOrd="0" parTransId="{B72CCE8B-2AC1-4692-A25C-CD09A9BF2AB5}" sibTransId="{4DD44724-56E5-4280-8B36-71F3E5CFC1AE}"/>
    <dgm:cxn modelId="{2EB8293B-FFCE-4A74-A382-591173379269}" srcId="{78CA1E05-1A04-45F1-8899-819562632D06}" destId="{33512471-F89C-4106-9BDE-36A2AA753F09}" srcOrd="3" destOrd="0" parTransId="{ED63BE27-F88E-4AFF-87DD-BC31C45A8383}" sibTransId="{957107E7-ADB7-4193-87CB-AE1273A613B4}"/>
    <dgm:cxn modelId="{C53A325D-AE62-4929-8CA2-131AACC7B63C}" type="presOf" srcId="{237A5995-C2A5-4CCB-A3A2-98747813B604}" destId="{9B0AC662-8CE0-46BF-834F-DF76FA85AD37}" srcOrd="0" destOrd="0" presId="urn:microsoft.com/office/officeart/2005/8/layout/hierarchy2"/>
    <dgm:cxn modelId="{E0070C60-49C9-4AF3-8073-A83691B1719C}" type="presOf" srcId="{AED4BB9E-139B-4F9E-934C-1B6E8B62513A}" destId="{BE8ADC10-2645-4376-81A9-683777606620}" srcOrd="1" destOrd="0" presId="urn:microsoft.com/office/officeart/2005/8/layout/hierarchy2"/>
    <dgm:cxn modelId="{9CA08A41-E12A-4183-8DA1-1EA9A3AE9D6F}" srcId="{237A5995-C2A5-4CCB-A3A2-98747813B604}" destId="{7200EE33-5CA2-4264-91CA-79198ED5AD23}" srcOrd="0" destOrd="0" parTransId="{84FF35ED-7BA8-4C3F-9DC5-E3F85B4C0176}" sibTransId="{2A7D47E7-4686-4443-BE60-ED8783B1A46F}"/>
    <dgm:cxn modelId="{9FB4AB42-4311-4757-9899-76D0924975B7}" type="presOf" srcId="{33512471-F89C-4106-9BDE-36A2AA753F09}" destId="{BDFA1B00-19B2-43B5-9017-495E578996E8}" srcOrd="0" destOrd="0" presId="urn:microsoft.com/office/officeart/2005/8/layout/hierarchy2"/>
    <dgm:cxn modelId="{D3859D43-0A4D-498B-844C-759486BA2B78}" srcId="{B76B58F9-B84F-4C34-8AFF-D6D7FF7D8478}" destId="{06A9D2AF-0063-43A1-B257-B7237031E315}" srcOrd="0" destOrd="0" parTransId="{B8E1439C-3DDA-4852-AC86-4035398F027B}" sibTransId="{15F64C7A-2EF9-45DE-89AC-87270728ED66}"/>
    <dgm:cxn modelId="{5B81EA64-1361-421B-8EB5-EB40ACB01B02}" type="presOf" srcId="{06A9D2AF-0063-43A1-B257-B7237031E315}" destId="{D480766C-5487-48FE-8A5B-7E73B5DA02D4}" srcOrd="0" destOrd="0" presId="urn:microsoft.com/office/officeart/2005/8/layout/hierarchy2"/>
    <dgm:cxn modelId="{4715C557-2713-43A9-BA37-AB589A9D7562}" srcId="{78CA1E05-1A04-45F1-8899-819562632D06}" destId="{4805CCAE-67F9-4086-9860-4ACCD4E208EE}" srcOrd="4" destOrd="0" parTransId="{AD73A7CA-F29D-44DA-AA38-7F9EF49A768E}" sibTransId="{40CF486D-534B-4CAC-8915-33CDABB4AD6B}"/>
    <dgm:cxn modelId="{3760237A-E3FE-467E-8E18-1486EF215276}" type="presOf" srcId="{B8E1439C-3DDA-4852-AC86-4035398F027B}" destId="{4143B011-289B-452E-94C7-D37E3E8B16D2}" srcOrd="1" destOrd="0" presId="urn:microsoft.com/office/officeart/2005/8/layout/hierarchy2"/>
    <dgm:cxn modelId="{4A24F284-A0F2-4184-AC83-78CB44DFBFDB}" type="presOf" srcId="{AED4BB9E-139B-4F9E-934C-1B6E8B62513A}" destId="{A70FD975-3682-44B4-BA48-46640E4957C0}" srcOrd="0" destOrd="0" presId="urn:microsoft.com/office/officeart/2005/8/layout/hierarchy2"/>
    <dgm:cxn modelId="{3E8BD785-79DE-4907-BC2B-B54407A312C2}" srcId="{78CA1E05-1A04-45F1-8899-819562632D06}" destId="{15A391F8-9CEB-4D2C-B012-80BDE1E9F399}" srcOrd="1" destOrd="0" parTransId="{AC89C8CB-D16C-4EEE-B018-74192091DCC8}" sibTransId="{AC6A34E9-F448-4077-AB24-412B93BBB4CB}"/>
    <dgm:cxn modelId="{45FE02A5-8565-420A-AE46-EF8E662E49A3}" type="presOf" srcId="{3CB9DE13-8AC0-4550-978D-AF4DCE179960}" destId="{1A76EC52-8E9A-49C7-AE54-B5DA1E847DB9}" srcOrd="0" destOrd="0" presId="urn:microsoft.com/office/officeart/2005/8/layout/hierarchy2"/>
    <dgm:cxn modelId="{A25F97BA-4A98-4400-B2F5-A0744B3B28B9}" srcId="{78CA1E05-1A04-45F1-8899-819562632D06}" destId="{237A5995-C2A5-4CCB-A3A2-98747813B604}" srcOrd="0" destOrd="0" parTransId="{3B9B92CA-B029-43A0-860E-68CD9DACB2BD}" sibTransId="{ADA9C676-FA12-4F53-9237-CDAA43689DFD}"/>
    <dgm:cxn modelId="{4B197ABB-D336-4E12-989C-5A43D3847BE3}" type="presOf" srcId="{B72CCE8B-2AC1-4692-A25C-CD09A9BF2AB5}" destId="{8EA1EE2D-B9F5-40C9-A281-66DCE61EE86A}" srcOrd="0" destOrd="0" presId="urn:microsoft.com/office/officeart/2005/8/layout/hierarchy2"/>
    <dgm:cxn modelId="{C3BC80BE-E396-4960-A20F-45455D94AAC1}" type="presOf" srcId="{60B4790C-B922-4D85-95D2-6169F511CBE1}" destId="{925E1462-DAAD-43DB-9742-065C838F2094}" srcOrd="0" destOrd="0" presId="urn:microsoft.com/office/officeart/2005/8/layout/hierarchy2"/>
    <dgm:cxn modelId="{9C497ABF-2B86-4688-8639-E2564A01E526}" type="presOf" srcId="{4805CCAE-67F9-4086-9860-4ACCD4E208EE}" destId="{34BE3CFA-4CAB-4179-B271-D6B6C251D232}" srcOrd="0" destOrd="0" presId="urn:microsoft.com/office/officeart/2005/8/layout/hierarchy2"/>
    <dgm:cxn modelId="{1099D6C8-F0FB-498A-8924-A4F972238D0E}" type="presOf" srcId="{78CA1E05-1A04-45F1-8899-819562632D06}" destId="{2DF54E87-27BB-41F9-BC54-A3C9116C08D4}" srcOrd="0" destOrd="0" presId="urn:microsoft.com/office/officeart/2005/8/layout/hierarchy2"/>
    <dgm:cxn modelId="{63020BD5-BC9E-4113-AB04-53619545D776}" srcId="{4805CCAE-67F9-4086-9860-4ACCD4E208EE}" destId="{60B4790C-B922-4D85-95D2-6169F511CBE1}" srcOrd="0" destOrd="0" parTransId="{AED4BB9E-139B-4F9E-934C-1B6E8B62513A}" sibTransId="{B7A9FF19-5701-4F3B-ACC5-EDE4F393E43B}"/>
    <dgm:cxn modelId="{674BE3D5-A17F-471B-82DF-7E1A666C91D4}" type="presOf" srcId="{84FF35ED-7BA8-4C3F-9DC5-E3F85B4C0176}" destId="{E8E53911-C404-45CA-997B-0D847710D1C1}" srcOrd="0" destOrd="0" presId="urn:microsoft.com/office/officeart/2005/8/layout/hierarchy2"/>
    <dgm:cxn modelId="{2EF406D7-F865-4224-9B62-BC504D4171DC}" type="presOf" srcId="{15A391F8-9CEB-4D2C-B012-80BDE1E9F399}" destId="{671AA209-8286-4FD4-86D7-30B22F2CDFB5}" srcOrd="0" destOrd="0" presId="urn:microsoft.com/office/officeart/2005/8/layout/hierarchy2"/>
    <dgm:cxn modelId="{91A445EE-A578-427E-87E5-8BABEB64B4FC}" type="presOf" srcId="{29F45EA0-3AD2-40B8-BFB9-ECCF0B91649C}" destId="{6654EBAB-CBB1-49DF-B503-8359041E6E93}" srcOrd="0" destOrd="0" presId="urn:microsoft.com/office/officeart/2005/8/layout/hierarchy2"/>
    <dgm:cxn modelId="{87B96DF7-A3C3-4F5A-BBEF-8E94CEE88E2C}" type="presParOf" srcId="{2DF54E87-27BB-41F9-BC54-A3C9116C08D4}" destId="{4D7E0401-E25C-4C4A-942C-BCED84B3E5A3}" srcOrd="0" destOrd="0" presId="urn:microsoft.com/office/officeart/2005/8/layout/hierarchy2"/>
    <dgm:cxn modelId="{282DFDF7-CE42-48BE-B485-34BAB00F6864}" type="presParOf" srcId="{4D7E0401-E25C-4C4A-942C-BCED84B3E5A3}" destId="{9B0AC662-8CE0-46BF-834F-DF76FA85AD37}" srcOrd="0" destOrd="0" presId="urn:microsoft.com/office/officeart/2005/8/layout/hierarchy2"/>
    <dgm:cxn modelId="{AA4A7CD8-F894-4D8C-BBEB-68A4F48D2E11}" type="presParOf" srcId="{4D7E0401-E25C-4C4A-942C-BCED84B3E5A3}" destId="{81B5579B-1BBF-4202-936B-86C513B48BBE}" srcOrd="1" destOrd="0" presId="urn:microsoft.com/office/officeart/2005/8/layout/hierarchy2"/>
    <dgm:cxn modelId="{E8835B57-22D7-4D31-BA86-9D3D75087413}" type="presParOf" srcId="{81B5579B-1BBF-4202-936B-86C513B48BBE}" destId="{E8E53911-C404-45CA-997B-0D847710D1C1}" srcOrd="0" destOrd="0" presId="urn:microsoft.com/office/officeart/2005/8/layout/hierarchy2"/>
    <dgm:cxn modelId="{1CAF8F22-4628-412A-8BDA-B62F4B78A264}" type="presParOf" srcId="{E8E53911-C404-45CA-997B-0D847710D1C1}" destId="{BB3AC1AE-4A9B-4991-8995-653F8E3A2774}" srcOrd="0" destOrd="0" presId="urn:microsoft.com/office/officeart/2005/8/layout/hierarchy2"/>
    <dgm:cxn modelId="{22466231-9E03-467B-80F5-18B3B3B53373}" type="presParOf" srcId="{81B5579B-1BBF-4202-936B-86C513B48BBE}" destId="{701BC004-6AED-42AD-A89C-4519157B809C}" srcOrd="1" destOrd="0" presId="urn:microsoft.com/office/officeart/2005/8/layout/hierarchy2"/>
    <dgm:cxn modelId="{FE291380-F416-4EE6-9B3F-E58D917ADFD0}" type="presParOf" srcId="{701BC004-6AED-42AD-A89C-4519157B809C}" destId="{DD141F6E-0F9B-47E9-A2EC-483F8BA86FCF}" srcOrd="0" destOrd="0" presId="urn:microsoft.com/office/officeart/2005/8/layout/hierarchy2"/>
    <dgm:cxn modelId="{DD2722C8-231B-4BAA-8E96-2B211CA838F5}" type="presParOf" srcId="{701BC004-6AED-42AD-A89C-4519157B809C}" destId="{A3BDC348-1AC2-4186-A615-6CB9329E8E71}" srcOrd="1" destOrd="0" presId="urn:microsoft.com/office/officeart/2005/8/layout/hierarchy2"/>
    <dgm:cxn modelId="{D2F170B2-96BA-4DD0-A95D-AAF534F3AD0D}" type="presParOf" srcId="{2DF54E87-27BB-41F9-BC54-A3C9116C08D4}" destId="{AA541A25-C53D-485F-846F-6F49CCFA1F32}" srcOrd="1" destOrd="0" presId="urn:microsoft.com/office/officeart/2005/8/layout/hierarchy2"/>
    <dgm:cxn modelId="{B1A58824-6085-466B-AE91-41A2414C257C}" type="presParOf" srcId="{AA541A25-C53D-485F-846F-6F49CCFA1F32}" destId="{671AA209-8286-4FD4-86D7-30B22F2CDFB5}" srcOrd="0" destOrd="0" presId="urn:microsoft.com/office/officeart/2005/8/layout/hierarchy2"/>
    <dgm:cxn modelId="{5B773D81-3950-489E-82A2-7E3AE70CCAB6}" type="presParOf" srcId="{AA541A25-C53D-485F-846F-6F49CCFA1F32}" destId="{DEF7E0B9-66A5-41EC-87CA-ECAADCF1684F}" srcOrd="1" destOrd="0" presId="urn:microsoft.com/office/officeart/2005/8/layout/hierarchy2"/>
    <dgm:cxn modelId="{CD383A35-DC4A-464B-A6B3-290A8A31C0EB}" type="presParOf" srcId="{DEF7E0B9-66A5-41EC-87CA-ECAADCF1684F}" destId="{8EA1EE2D-B9F5-40C9-A281-66DCE61EE86A}" srcOrd="0" destOrd="0" presId="urn:microsoft.com/office/officeart/2005/8/layout/hierarchy2"/>
    <dgm:cxn modelId="{AAA2A7FB-571B-4EA8-9A95-8A6D474CC713}" type="presParOf" srcId="{8EA1EE2D-B9F5-40C9-A281-66DCE61EE86A}" destId="{FBBEF21E-46C3-40AF-97DD-2587A4691584}" srcOrd="0" destOrd="0" presId="urn:microsoft.com/office/officeart/2005/8/layout/hierarchy2"/>
    <dgm:cxn modelId="{CF538376-0972-482E-960E-3BF5DA24AB75}" type="presParOf" srcId="{DEF7E0B9-66A5-41EC-87CA-ECAADCF1684F}" destId="{87BD9751-A94E-440A-8B3E-BD3430A0E480}" srcOrd="1" destOrd="0" presId="urn:microsoft.com/office/officeart/2005/8/layout/hierarchy2"/>
    <dgm:cxn modelId="{A7168081-016A-4580-BEE3-1DAFA1784643}" type="presParOf" srcId="{87BD9751-A94E-440A-8B3E-BD3430A0E480}" destId="{6654EBAB-CBB1-49DF-B503-8359041E6E93}" srcOrd="0" destOrd="0" presId="urn:microsoft.com/office/officeart/2005/8/layout/hierarchy2"/>
    <dgm:cxn modelId="{256FD0B6-4913-43F2-BFD1-50DC0AF709AE}" type="presParOf" srcId="{87BD9751-A94E-440A-8B3E-BD3430A0E480}" destId="{074F541D-C487-4457-A682-34C569EB44C9}" srcOrd="1" destOrd="0" presId="urn:microsoft.com/office/officeart/2005/8/layout/hierarchy2"/>
    <dgm:cxn modelId="{00996938-3041-407B-A6C9-B4E0E7405E19}" type="presParOf" srcId="{2DF54E87-27BB-41F9-BC54-A3C9116C08D4}" destId="{B436FD69-EDF5-491C-A70C-94DE2A2B70B9}" srcOrd="2" destOrd="0" presId="urn:microsoft.com/office/officeart/2005/8/layout/hierarchy2"/>
    <dgm:cxn modelId="{DBD8CCCA-A844-47E3-A234-E98A776F8C80}" type="presParOf" srcId="{B436FD69-EDF5-491C-A70C-94DE2A2B70B9}" destId="{BD088191-70FA-4057-AE74-999B43978963}" srcOrd="0" destOrd="0" presId="urn:microsoft.com/office/officeart/2005/8/layout/hierarchy2"/>
    <dgm:cxn modelId="{DE43CAFE-1BB7-4C2A-9DA2-EDD6438D263A}" type="presParOf" srcId="{B436FD69-EDF5-491C-A70C-94DE2A2B70B9}" destId="{A4638073-69CB-4D42-BD85-ACAABD2C85AE}" srcOrd="1" destOrd="0" presId="urn:microsoft.com/office/officeart/2005/8/layout/hierarchy2"/>
    <dgm:cxn modelId="{A6A252BD-B91A-43C0-982A-FC0E9E95806B}" type="presParOf" srcId="{A4638073-69CB-4D42-BD85-ACAABD2C85AE}" destId="{1C9BFC91-D18C-4F58-BA25-CE607C6AADC6}" srcOrd="0" destOrd="0" presId="urn:microsoft.com/office/officeart/2005/8/layout/hierarchy2"/>
    <dgm:cxn modelId="{EBF82AAF-F5F9-49E2-AB6D-B224937C8AF7}" type="presParOf" srcId="{1C9BFC91-D18C-4F58-BA25-CE607C6AADC6}" destId="{4143B011-289B-452E-94C7-D37E3E8B16D2}" srcOrd="0" destOrd="0" presId="urn:microsoft.com/office/officeart/2005/8/layout/hierarchy2"/>
    <dgm:cxn modelId="{8D769F44-49FD-4073-8F06-3D2A4940DD00}" type="presParOf" srcId="{A4638073-69CB-4D42-BD85-ACAABD2C85AE}" destId="{D4EABEEA-9526-4047-B78E-FDF39A448720}" srcOrd="1" destOrd="0" presId="urn:microsoft.com/office/officeart/2005/8/layout/hierarchy2"/>
    <dgm:cxn modelId="{A0BC3604-C978-4D2A-8DDB-D06C8F302B0B}" type="presParOf" srcId="{D4EABEEA-9526-4047-B78E-FDF39A448720}" destId="{D480766C-5487-48FE-8A5B-7E73B5DA02D4}" srcOrd="0" destOrd="0" presId="urn:microsoft.com/office/officeart/2005/8/layout/hierarchy2"/>
    <dgm:cxn modelId="{95ACFB69-C4E8-454D-B86E-F3E2F3DB70DE}" type="presParOf" srcId="{D4EABEEA-9526-4047-B78E-FDF39A448720}" destId="{6AC46A5E-0C56-468B-A30D-ACB976A3FAB6}" srcOrd="1" destOrd="0" presId="urn:microsoft.com/office/officeart/2005/8/layout/hierarchy2"/>
    <dgm:cxn modelId="{6C0E4435-CF4B-4BE2-8094-1A5DFFD837F9}" type="presParOf" srcId="{2DF54E87-27BB-41F9-BC54-A3C9116C08D4}" destId="{CFC11260-88D5-474F-8D0E-2D1CD4A161B6}" srcOrd="3" destOrd="0" presId="urn:microsoft.com/office/officeart/2005/8/layout/hierarchy2"/>
    <dgm:cxn modelId="{030120DB-3BBE-41CB-9AF1-C4E5C7038C36}" type="presParOf" srcId="{CFC11260-88D5-474F-8D0E-2D1CD4A161B6}" destId="{BDFA1B00-19B2-43B5-9017-495E578996E8}" srcOrd="0" destOrd="0" presId="urn:microsoft.com/office/officeart/2005/8/layout/hierarchy2"/>
    <dgm:cxn modelId="{1259E250-C7DB-4398-808A-3E4FAD9CE3EA}" type="presParOf" srcId="{CFC11260-88D5-474F-8D0E-2D1CD4A161B6}" destId="{2E27A861-4BAE-40D5-983A-3B17D2D66637}" srcOrd="1" destOrd="0" presId="urn:microsoft.com/office/officeart/2005/8/layout/hierarchy2"/>
    <dgm:cxn modelId="{A3CD3882-DF77-45F2-9FAD-243E9A76DA10}" type="presParOf" srcId="{2E27A861-4BAE-40D5-983A-3B17D2D66637}" destId="{1C6ECB33-EBBE-4AFB-A304-907676E15022}" srcOrd="0" destOrd="0" presId="urn:microsoft.com/office/officeart/2005/8/layout/hierarchy2"/>
    <dgm:cxn modelId="{135C73AE-E8F0-4A5E-85A0-49BBCAD56224}" type="presParOf" srcId="{1C6ECB33-EBBE-4AFB-A304-907676E15022}" destId="{96668157-B456-4826-A552-95E812280102}" srcOrd="0" destOrd="0" presId="urn:microsoft.com/office/officeart/2005/8/layout/hierarchy2"/>
    <dgm:cxn modelId="{01F89AAD-A6E7-43BC-AF56-B95134426131}" type="presParOf" srcId="{2E27A861-4BAE-40D5-983A-3B17D2D66637}" destId="{BFF49CCE-ED7A-4D2B-9B24-CEF064E7C4F5}" srcOrd="1" destOrd="0" presId="urn:microsoft.com/office/officeart/2005/8/layout/hierarchy2"/>
    <dgm:cxn modelId="{03160D51-2675-47EC-A78E-F1153B144C9D}" type="presParOf" srcId="{BFF49CCE-ED7A-4D2B-9B24-CEF064E7C4F5}" destId="{1A76EC52-8E9A-49C7-AE54-B5DA1E847DB9}" srcOrd="0" destOrd="0" presId="urn:microsoft.com/office/officeart/2005/8/layout/hierarchy2"/>
    <dgm:cxn modelId="{10B60056-B592-4A6C-AB53-A8221E695416}" type="presParOf" srcId="{BFF49CCE-ED7A-4D2B-9B24-CEF064E7C4F5}" destId="{C62CEA99-48CA-4037-A1C0-AA18C5311A19}" srcOrd="1" destOrd="0" presId="urn:microsoft.com/office/officeart/2005/8/layout/hierarchy2"/>
    <dgm:cxn modelId="{04CB8560-D067-4D61-9711-8500CC4667C7}" type="presParOf" srcId="{2DF54E87-27BB-41F9-BC54-A3C9116C08D4}" destId="{309D983C-0652-4CDB-B49F-E7685A09B485}" srcOrd="4" destOrd="0" presId="urn:microsoft.com/office/officeart/2005/8/layout/hierarchy2"/>
    <dgm:cxn modelId="{7D10513C-C73C-444A-9A77-FB8F681BD8F9}" type="presParOf" srcId="{309D983C-0652-4CDB-B49F-E7685A09B485}" destId="{34BE3CFA-4CAB-4179-B271-D6B6C251D232}" srcOrd="0" destOrd="0" presId="urn:microsoft.com/office/officeart/2005/8/layout/hierarchy2"/>
    <dgm:cxn modelId="{CDDE86A6-1B1B-4263-8999-214C5F51A4B7}" type="presParOf" srcId="{309D983C-0652-4CDB-B49F-E7685A09B485}" destId="{E29AA863-2C7E-4849-A0A8-656528EBACE3}" srcOrd="1" destOrd="0" presId="urn:microsoft.com/office/officeart/2005/8/layout/hierarchy2"/>
    <dgm:cxn modelId="{306CABEF-5E67-45AF-8F45-00A3880B395B}" type="presParOf" srcId="{E29AA863-2C7E-4849-A0A8-656528EBACE3}" destId="{A70FD975-3682-44B4-BA48-46640E4957C0}" srcOrd="0" destOrd="0" presId="urn:microsoft.com/office/officeart/2005/8/layout/hierarchy2"/>
    <dgm:cxn modelId="{84741F3B-7C46-4D1B-982C-48ABD08FC8B9}" type="presParOf" srcId="{A70FD975-3682-44B4-BA48-46640E4957C0}" destId="{BE8ADC10-2645-4376-81A9-683777606620}" srcOrd="0" destOrd="0" presId="urn:microsoft.com/office/officeart/2005/8/layout/hierarchy2"/>
    <dgm:cxn modelId="{7E19045C-81D8-40E6-A14E-1794E085B84D}" type="presParOf" srcId="{E29AA863-2C7E-4849-A0A8-656528EBACE3}" destId="{F9FFBEB2-9B7E-4E19-8558-C4F2A8F04B86}" srcOrd="1" destOrd="0" presId="urn:microsoft.com/office/officeart/2005/8/layout/hierarchy2"/>
    <dgm:cxn modelId="{9EBEDC2D-4100-4C1C-8025-13886BB21443}" type="presParOf" srcId="{F9FFBEB2-9B7E-4E19-8558-C4F2A8F04B86}" destId="{925E1462-DAAD-43DB-9742-065C838F2094}" srcOrd="0" destOrd="0" presId="urn:microsoft.com/office/officeart/2005/8/layout/hierarchy2"/>
    <dgm:cxn modelId="{D7FFB10B-3A66-494B-B88A-41CDBA6E80AF}" type="presParOf" srcId="{F9FFBEB2-9B7E-4E19-8558-C4F2A8F04B86}" destId="{F8EE45EF-1A66-4391-B60A-DEA109597A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0AC662-8CE0-46BF-834F-DF76FA85AD37}">
      <dsp:nvSpPr>
        <dsp:cNvPr id="0" name=""/>
        <dsp:cNvSpPr/>
      </dsp:nvSpPr>
      <dsp:spPr>
        <a:xfrm>
          <a:off x="3432766" y="1430"/>
          <a:ext cx="1743111" cy="87155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Lote I – Troncos E1 - (RMGV e interior)</a:t>
          </a:r>
        </a:p>
      </dsp:txBody>
      <dsp:txXfrm>
        <a:off x="3458293" y="26957"/>
        <a:ext cx="1692057" cy="820501"/>
      </dsp:txXfrm>
    </dsp:sp>
    <dsp:sp modelId="{E8E53911-C404-45CA-997B-0D847710D1C1}">
      <dsp:nvSpPr>
        <dsp:cNvPr id="0" name=""/>
        <dsp:cNvSpPr/>
      </dsp:nvSpPr>
      <dsp:spPr>
        <a:xfrm>
          <a:off x="5175877" y="421146"/>
          <a:ext cx="6972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7244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5507068" y="419777"/>
        <a:ext cx="34862" cy="34862"/>
      </dsp:txXfrm>
    </dsp:sp>
    <dsp:sp modelId="{DD141F6E-0F9B-47E9-A2EC-483F8BA86FCF}">
      <dsp:nvSpPr>
        <dsp:cNvPr id="0" name=""/>
        <dsp:cNvSpPr/>
      </dsp:nvSpPr>
      <dsp:spPr>
        <a:xfrm>
          <a:off x="5873122" y="1430"/>
          <a:ext cx="1743111" cy="871555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Arrematado pela operadora Oi S.A. – Em Recuperação Judicial</a:t>
          </a:r>
        </a:p>
      </dsp:txBody>
      <dsp:txXfrm>
        <a:off x="5898649" y="26957"/>
        <a:ext cx="1692057" cy="820501"/>
      </dsp:txXfrm>
    </dsp:sp>
    <dsp:sp modelId="{671AA209-8286-4FD4-86D7-30B22F2CDFB5}">
      <dsp:nvSpPr>
        <dsp:cNvPr id="0" name=""/>
        <dsp:cNvSpPr/>
      </dsp:nvSpPr>
      <dsp:spPr>
        <a:xfrm>
          <a:off x="3432766" y="1003719"/>
          <a:ext cx="1743111" cy="87155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Lote II – Troncos E1- RMGV (municípios do interior não contemplados no Lote I)</a:t>
          </a:r>
        </a:p>
      </dsp:txBody>
      <dsp:txXfrm>
        <a:off x="3458293" y="1029246"/>
        <a:ext cx="1692057" cy="820501"/>
      </dsp:txXfrm>
    </dsp:sp>
    <dsp:sp modelId="{8EA1EE2D-B9F5-40C9-A281-66DCE61EE86A}">
      <dsp:nvSpPr>
        <dsp:cNvPr id="0" name=""/>
        <dsp:cNvSpPr/>
      </dsp:nvSpPr>
      <dsp:spPr>
        <a:xfrm>
          <a:off x="5175877" y="1423435"/>
          <a:ext cx="6972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7244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5507068" y="1422066"/>
        <a:ext cx="34862" cy="34862"/>
      </dsp:txXfrm>
    </dsp:sp>
    <dsp:sp modelId="{6654EBAB-CBB1-49DF-B503-8359041E6E93}">
      <dsp:nvSpPr>
        <dsp:cNvPr id="0" name=""/>
        <dsp:cNvSpPr/>
      </dsp:nvSpPr>
      <dsp:spPr>
        <a:xfrm>
          <a:off x="5873122" y="1003719"/>
          <a:ext cx="1743111" cy="871555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Arrematado pela operadora Oi S.A. – Em Recuperação Judicial</a:t>
          </a:r>
          <a:endParaRPr lang="pt-BR" sz="1200" b="1" kern="1200" dirty="0"/>
        </a:p>
      </dsp:txBody>
      <dsp:txXfrm>
        <a:off x="5898649" y="1029246"/>
        <a:ext cx="1692057" cy="820501"/>
      </dsp:txXfrm>
    </dsp:sp>
    <dsp:sp modelId="{BD088191-70FA-4057-AE74-999B43978963}">
      <dsp:nvSpPr>
        <dsp:cNvPr id="0" name=""/>
        <dsp:cNvSpPr/>
      </dsp:nvSpPr>
      <dsp:spPr>
        <a:xfrm>
          <a:off x="3432766" y="2006009"/>
          <a:ext cx="1743111" cy="87155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Lote III – Terminais não residenciais (RMGV e interior)</a:t>
          </a:r>
        </a:p>
      </dsp:txBody>
      <dsp:txXfrm>
        <a:off x="3458293" y="2031536"/>
        <a:ext cx="1692057" cy="820501"/>
      </dsp:txXfrm>
    </dsp:sp>
    <dsp:sp modelId="{1C9BFC91-D18C-4F58-BA25-CE607C6AADC6}">
      <dsp:nvSpPr>
        <dsp:cNvPr id="0" name=""/>
        <dsp:cNvSpPr/>
      </dsp:nvSpPr>
      <dsp:spPr>
        <a:xfrm>
          <a:off x="5175877" y="2425724"/>
          <a:ext cx="6972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7244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5507068" y="2424355"/>
        <a:ext cx="34862" cy="34862"/>
      </dsp:txXfrm>
    </dsp:sp>
    <dsp:sp modelId="{D480766C-5487-48FE-8A5B-7E73B5DA02D4}">
      <dsp:nvSpPr>
        <dsp:cNvPr id="0" name=""/>
        <dsp:cNvSpPr/>
      </dsp:nvSpPr>
      <dsp:spPr>
        <a:xfrm>
          <a:off x="5873122" y="2006009"/>
          <a:ext cx="1743111" cy="871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Deserto</a:t>
          </a:r>
        </a:p>
      </dsp:txBody>
      <dsp:txXfrm>
        <a:off x="5898649" y="2031536"/>
        <a:ext cx="1692057" cy="820501"/>
      </dsp:txXfrm>
    </dsp:sp>
    <dsp:sp modelId="{BDFA1B00-19B2-43B5-9017-495E578996E8}">
      <dsp:nvSpPr>
        <dsp:cNvPr id="0" name=""/>
        <dsp:cNvSpPr/>
      </dsp:nvSpPr>
      <dsp:spPr>
        <a:xfrm>
          <a:off x="3432766" y="3008298"/>
          <a:ext cx="1743111" cy="87155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Lote IV – Terminais não residenciais (municípios do interior não contemplados no Lote III)</a:t>
          </a:r>
        </a:p>
      </dsp:txBody>
      <dsp:txXfrm>
        <a:off x="3458293" y="3033825"/>
        <a:ext cx="1692057" cy="820501"/>
      </dsp:txXfrm>
    </dsp:sp>
    <dsp:sp modelId="{1C6ECB33-EBBE-4AFB-A304-907676E15022}">
      <dsp:nvSpPr>
        <dsp:cNvPr id="0" name=""/>
        <dsp:cNvSpPr/>
      </dsp:nvSpPr>
      <dsp:spPr>
        <a:xfrm>
          <a:off x="5175877" y="3428014"/>
          <a:ext cx="6972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7244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5507068" y="3426645"/>
        <a:ext cx="34862" cy="34862"/>
      </dsp:txXfrm>
    </dsp:sp>
    <dsp:sp modelId="{1A76EC52-8E9A-49C7-AE54-B5DA1E847DB9}">
      <dsp:nvSpPr>
        <dsp:cNvPr id="0" name=""/>
        <dsp:cNvSpPr/>
      </dsp:nvSpPr>
      <dsp:spPr>
        <a:xfrm>
          <a:off x="5873122" y="3008298"/>
          <a:ext cx="1743111" cy="8715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Deserto</a:t>
          </a:r>
        </a:p>
      </dsp:txBody>
      <dsp:txXfrm>
        <a:off x="5898649" y="3033825"/>
        <a:ext cx="1692057" cy="820501"/>
      </dsp:txXfrm>
    </dsp:sp>
    <dsp:sp modelId="{34BE3CFA-4CAB-4179-B271-D6B6C251D232}">
      <dsp:nvSpPr>
        <dsp:cNvPr id="0" name=""/>
        <dsp:cNvSpPr/>
      </dsp:nvSpPr>
      <dsp:spPr>
        <a:xfrm>
          <a:off x="3432766" y="4010587"/>
          <a:ext cx="1743111" cy="871555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/>
            <a:t>Lote V – 0800 e </a:t>
          </a:r>
          <a:r>
            <a:rPr lang="pt-BR" sz="1200" b="1" kern="1200" dirty="0" err="1"/>
            <a:t>tridígito</a:t>
          </a:r>
          <a:endParaRPr lang="pt-BR" sz="1200" b="1" kern="1200" dirty="0"/>
        </a:p>
      </dsp:txBody>
      <dsp:txXfrm>
        <a:off x="3458293" y="4036114"/>
        <a:ext cx="1692057" cy="820501"/>
      </dsp:txXfrm>
    </dsp:sp>
    <dsp:sp modelId="{A70FD975-3682-44B4-BA48-46640E4957C0}">
      <dsp:nvSpPr>
        <dsp:cNvPr id="0" name=""/>
        <dsp:cNvSpPr/>
      </dsp:nvSpPr>
      <dsp:spPr>
        <a:xfrm>
          <a:off x="5175877" y="4430303"/>
          <a:ext cx="6972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97244" y="1606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b="1" kern="1200"/>
        </a:p>
      </dsp:txBody>
      <dsp:txXfrm>
        <a:off x="5507068" y="4428934"/>
        <a:ext cx="34862" cy="34862"/>
      </dsp:txXfrm>
    </dsp:sp>
    <dsp:sp modelId="{925E1462-DAAD-43DB-9742-065C838F2094}">
      <dsp:nvSpPr>
        <dsp:cNvPr id="0" name=""/>
        <dsp:cNvSpPr/>
      </dsp:nvSpPr>
      <dsp:spPr>
        <a:xfrm>
          <a:off x="5873122" y="4010587"/>
          <a:ext cx="1743111" cy="871555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/>
            <a:t>Arrematado pela operadora Oi S.A. – Em Recuperação Judicial</a:t>
          </a:r>
          <a:endParaRPr lang="pt-BR" sz="1200" b="1" kern="1200" dirty="0"/>
        </a:p>
      </dsp:txBody>
      <dsp:txXfrm>
        <a:off x="5898649" y="4036114"/>
        <a:ext cx="1692057" cy="82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67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40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0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31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55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4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98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83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64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02D8AFB-7259-40A9-B7CF-BBFB8BB7DA71}" type="datetimeFigureOut">
              <a:rPr lang="pt-BR" smtClean="0"/>
              <a:t>01/03/2024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7949870-E155-4EB7-A62C-D746C50B98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84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icardo.cameron@oi.net.b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ucor@seger.es.gov.br" TargetMode="External"/><Relationship Id="rId2" Type="http://schemas.openxmlformats.org/officeDocument/2006/relationships/hyperlink" Target="mailto:gecov@seger.es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mpras.es.gov.b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cor@seger.es.gov.br" TargetMode="External"/><Relationship Id="rId2" Type="http://schemas.openxmlformats.org/officeDocument/2006/relationships/hyperlink" Target="mailto:registrodeprecos@seger.es.gov.b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848" y="1405969"/>
            <a:ext cx="11461752" cy="2771527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REUNIÃO DE APRESENTAÇÃO DA </a:t>
            </a: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3200" b="1" dirty="0">
                <a:solidFill>
                  <a:schemeClr val="tx1"/>
                </a:solidFill>
              </a:rPr>
              <a:t>NOVA CONTRATAÇÃO TELEFONIA FIXA </a:t>
            </a:r>
            <a:br>
              <a:rPr lang="pt-BR" sz="3200" b="1" dirty="0">
                <a:solidFill>
                  <a:schemeClr val="tx1"/>
                </a:solidFill>
              </a:rPr>
            </a:br>
            <a:br>
              <a:rPr lang="pt-BR" sz="3200" b="1" dirty="0">
                <a:solidFill>
                  <a:schemeClr val="tx1"/>
                </a:solidFill>
              </a:rPr>
            </a:br>
            <a:r>
              <a:rPr lang="pt-BR" sz="3200" b="1" dirty="0">
                <a:solidFill>
                  <a:schemeClr val="tx1"/>
                </a:solidFill>
              </a:rPr>
              <a:t>ATA DE REGISTRO DE PREÇOS nº 002/2024 </a:t>
            </a:r>
            <a:br>
              <a:rPr lang="pt-BR" sz="3200" b="1" dirty="0">
                <a:solidFill>
                  <a:schemeClr val="tx1"/>
                </a:solidFill>
              </a:rPr>
            </a:b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11388" y="6149789"/>
            <a:ext cx="42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Vitória, 01 de Março de 2024.</a:t>
            </a:r>
          </a:p>
        </p:txBody>
      </p:sp>
      <p:pic>
        <p:nvPicPr>
          <p:cNvPr id="5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809" y="482639"/>
            <a:ext cx="857908" cy="85400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694329" y="482639"/>
            <a:ext cx="8008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GOVERNO DO ESTADO DO ESPÍRITO SANTO</a:t>
            </a:r>
          </a:p>
          <a:p>
            <a:r>
              <a:rPr lang="pt-BR" dirty="0"/>
              <a:t>SECRETARIA DE ESTADO DE GESTÃO E RECURSOS HUMANOS</a:t>
            </a:r>
          </a:p>
          <a:p>
            <a:r>
              <a:rPr lang="pt-BR" dirty="0"/>
              <a:t>SUBSECRETARIA DE ESTADO DE ADMNISTRAÇÃO GERAL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3CB23A04-D525-4620-9326-9464A9507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67" y="3510248"/>
            <a:ext cx="5816600" cy="260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7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7122" y="553263"/>
            <a:ext cx="9204959" cy="101600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Canais de atendimento</a:t>
            </a:r>
          </a:p>
        </p:txBody>
      </p:sp>
      <p:pic>
        <p:nvPicPr>
          <p:cNvPr id="10" name="Gráfico 9" descr="Call center com preenchimento sólido">
            <a:extLst>
              <a:ext uri="{FF2B5EF4-FFF2-40B4-BE49-F238E27FC236}">
                <a16:creationId xmlns:a16="http://schemas.microsoft.com/office/drawing/2014/main" id="{8EC5D817-ABBF-E64D-00BB-DA80D6703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739" y="1528922"/>
            <a:ext cx="2044560" cy="204456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14C2D73-06FC-8D1D-4067-086459023B9E}"/>
              </a:ext>
            </a:extLst>
          </p:cNvPr>
          <p:cNvSpPr txBox="1"/>
          <p:nvPr/>
        </p:nvSpPr>
        <p:spPr>
          <a:xfrm>
            <a:off x="2459928" y="1225689"/>
            <a:ext cx="8296536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/>
              <a:t>Contatos da operadora contratada – OI S.A – Em Recuperação Judicial 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pt-BR" sz="2400" dirty="0"/>
              <a:t>     Ricardo Cameron – Gerente de Vendas </a:t>
            </a:r>
            <a:r>
              <a:rPr lang="pt-BR" sz="2400" dirty="0" err="1"/>
              <a:t>Gov</a:t>
            </a:r>
            <a:r>
              <a:rPr lang="pt-BR" sz="2400" dirty="0"/>
              <a:t> ES</a:t>
            </a:r>
          </a:p>
          <a:p>
            <a:r>
              <a:rPr lang="pt-BR" sz="2400" dirty="0"/>
              <a:t>     Contato: 27-98817-5600</a:t>
            </a:r>
          </a:p>
          <a:p>
            <a:r>
              <a:rPr lang="pt-BR" sz="2400" dirty="0"/>
              <a:t>     E-mail: </a:t>
            </a:r>
            <a:r>
              <a:rPr lang="pt-BR" sz="2400" dirty="0">
                <a:hlinkClick r:id="rId4"/>
              </a:rPr>
              <a:t>ricardo.cameron@oi.net.br</a:t>
            </a:r>
            <a:endParaRPr lang="pt-BR" sz="2400" dirty="0"/>
          </a:p>
          <a:p>
            <a:r>
              <a:rPr lang="pt-BR" sz="2400" dirty="0"/>
              <a:t>     OI Soluções: 08000318031</a:t>
            </a:r>
          </a:p>
          <a:p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Serviços: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Cadastro de fiscal e suplente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Recorrência e novas aquisições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4525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924" y="335887"/>
            <a:ext cx="11098923" cy="101600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Recomendações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943E24E-F199-7487-3252-AC6BB42D163B}"/>
              </a:ext>
            </a:extLst>
          </p:cNvPr>
          <p:cNvSpPr txBox="1"/>
          <p:nvPr/>
        </p:nvSpPr>
        <p:spPr>
          <a:xfrm>
            <a:off x="1024913" y="1148179"/>
            <a:ext cx="101421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Não haver </a:t>
            </a:r>
            <a:r>
              <a:rPr lang="pt-BR" sz="2000" u="sng" dirty="0"/>
              <a:t>execução</a:t>
            </a:r>
            <a:r>
              <a:rPr lang="pt-BR" sz="2000" dirty="0"/>
              <a:t> de dois serviços de telefonia fixa simultaneamente em contratos diferentes.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Levantar todas as pendências existentes no contrato antigo e solicitar providências junto à CONTRATADA.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 SEGER atualizará o Portal de Compras e o Portal de Serviços Corporativos/Telefonia Fixa com novos arquivos e orientações.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Utilizar o CRC para a comprovação da regularidade da CONTRATA.</a:t>
            </a:r>
          </a:p>
        </p:txBody>
      </p:sp>
    </p:spTree>
    <p:extLst>
      <p:ext uri="{BB962C8B-B14F-4D97-AF65-F5344CB8AC3E}">
        <p14:creationId xmlns:p14="http://schemas.microsoft.com/office/powerpoint/2010/main" val="329796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F194A-DE3D-49B6-BD65-A2270AB39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Órgãos  lote 3 e 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A1B8B9-D32E-47C1-8DB5-786B45090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</a:rPr>
              <a:t>CBMES / CEASA / CETURB / DER / DETRAN / FAMES / IASES / IDAF / IEMA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</a:rPr>
              <a:t>INCAPER / PCES / PM / PROCON / RTV / SCM / SECTI / SECULT / SEDH / SEDU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pt-BR" dirty="0">
                <a:solidFill>
                  <a:schemeClr val="tx1"/>
                </a:solidFill>
              </a:rPr>
              <a:t>SEFAZ / SEG / SEGER / SESA / SETADES </a:t>
            </a:r>
          </a:p>
        </p:txBody>
      </p:sp>
    </p:spTree>
    <p:extLst>
      <p:ext uri="{BB962C8B-B14F-4D97-AF65-F5344CB8AC3E}">
        <p14:creationId xmlns:p14="http://schemas.microsoft.com/office/powerpoint/2010/main" val="3300808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841" y="335887"/>
            <a:ext cx="9204959" cy="101600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Contatos SEGER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8B53A14-DB5C-BBFF-5FF0-B67D264CB82E}"/>
              </a:ext>
            </a:extLst>
          </p:cNvPr>
          <p:cNvSpPr txBox="1"/>
          <p:nvPr/>
        </p:nvSpPr>
        <p:spPr>
          <a:xfrm>
            <a:off x="1719580" y="3898023"/>
            <a:ext cx="80060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GERÊNCIA DE GESTÃO DE CONTRATOS E CONVÊNIOS - GECOV</a:t>
            </a:r>
          </a:p>
          <a:p>
            <a:pPr algn="ctr"/>
            <a:endParaRPr lang="pt-BR" b="1" dirty="0"/>
          </a:p>
          <a:p>
            <a:pPr algn="ctr"/>
            <a:r>
              <a:rPr lang="pt-BR" dirty="0"/>
              <a:t>Orientações sobre contratos</a:t>
            </a:r>
          </a:p>
          <a:p>
            <a:pPr algn="ctr"/>
            <a:r>
              <a:rPr lang="pt-BR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gecov@seger.es.gov.br</a:t>
            </a:r>
            <a:r>
              <a:rPr lang="pt-BR" u="sng" dirty="0">
                <a:solidFill>
                  <a:srgbClr val="002060"/>
                </a:solidFill>
              </a:rPr>
              <a:t>,  registrodepreços@seger.es.gov.br</a:t>
            </a:r>
          </a:p>
          <a:p>
            <a:pPr algn="ctr"/>
            <a:r>
              <a:rPr lang="pt-BR" dirty="0"/>
              <a:t>Telefones: (27) 3636-5295 – </a:t>
            </a:r>
            <a:r>
              <a:rPr lang="pt-BR" dirty="0" err="1"/>
              <a:t>Jailton</a:t>
            </a:r>
            <a:r>
              <a:rPr lang="pt-BR" dirty="0"/>
              <a:t> ou </a:t>
            </a:r>
            <a:r>
              <a:rPr lang="pt-BR" dirty="0" err="1"/>
              <a:t>Gloriete</a:t>
            </a:r>
            <a:r>
              <a:rPr lang="pt-BR" dirty="0"/>
              <a:t> (27) 3636-5340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2960A5-99FD-3534-EF1A-F61E1BAD5789}"/>
              </a:ext>
            </a:extLst>
          </p:cNvPr>
          <p:cNvSpPr txBox="1"/>
          <p:nvPr/>
        </p:nvSpPr>
        <p:spPr>
          <a:xfrm>
            <a:off x="2992120" y="1351887"/>
            <a:ext cx="546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GERÊNCIA DE SERVIÇOS CORPORATIVOS - GECOR</a:t>
            </a:r>
          </a:p>
          <a:p>
            <a:pPr algn="ctr"/>
            <a:endParaRPr lang="pt-BR" b="1" dirty="0"/>
          </a:p>
          <a:p>
            <a:pPr algn="ctr"/>
            <a:r>
              <a:rPr lang="pt-BR" dirty="0"/>
              <a:t>Implantação dos serviços</a:t>
            </a:r>
          </a:p>
          <a:p>
            <a:pPr algn="ctr"/>
            <a:r>
              <a:rPr lang="pt-BR" dirty="0"/>
              <a:t>Acesso ao sistema da contratada</a:t>
            </a:r>
          </a:p>
          <a:p>
            <a:pPr algn="ctr"/>
            <a:r>
              <a:rPr lang="pt-BR" dirty="0"/>
              <a:t>Regras gerais sobre a operacionalização dos serviços</a:t>
            </a:r>
          </a:p>
          <a:p>
            <a:pPr algn="ctr"/>
            <a:r>
              <a:rPr lang="pt-BR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sucor@seger.es.gov.br</a:t>
            </a:r>
            <a:endParaRPr lang="pt-BR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Telefone: (27) 3636-5254</a:t>
            </a:r>
          </a:p>
        </p:txBody>
      </p:sp>
    </p:spTree>
    <p:extLst>
      <p:ext uri="{BB962C8B-B14F-4D97-AF65-F5344CB8AC3E}">
        <p14:creationId xmlns:p14="http://schemas.microsoft.com/office/powerpoint/2010/main" val="226945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511" y="458893"/>
            <a:ext cx="10515600" cy="929154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Lotes do Edital de Pregão Eletrônico nº 023/2023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A8E59D31-5950-4BC6-8689-3264EC178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087539"/>
              </p:ext>
            </p:extLst>
          </p:nvPr>
        </p:nvGraphicFramePr>
        <p:xfrm>
          <a:off x="253999" y="1515533"/>
          <a:ext cx="11049000" cy="4883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19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2067" y="1500814"/>
            <a:ext cx="10757646" cy="370618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Empresa: OI S.A – EM RECUPERAÇÃO JUDICIAL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Valor: R$ 3.338.419,79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Vigência: 07/02/2025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CF7AF11-0836-D035-F4E9-81120F2F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65" y="2819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DA ATA DE REGISTRO DE PREÇOS 002/2024</a:t>
            </a:r>
          </a:p>
        </p:txBody>
      </p:sp>
    </p:spTree>
    <p:extLst>
      <p:ext uri="{BB962C8B-B14F-4D97-AF65-F5344CB8AC3E}">
        <p14:creationId xmlns:p14="http://schemas.microsoft.com/office/powerpoint/2010/main" val="153969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165" y="2819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Passo a passo para utilização da Ata de Registro de Preços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091" y="1410260"/>
            <a:ext cx="11183768" cy="113851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Informações no Portal de Compras/Registro de Preços/Atas SEGER </a:t>
            </a:r>
            <a:r>
              <a:rPr lang="pt-BR" sz="24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www.compras.es.gov.br</a:t>
            </a:r>
            <a:r>
              <a:rPr lang="pt-BR" sz="2400" dirty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, ARP SEGER nº 002/2024 – Telefonia Fixa e 0800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2314300" lvl="7" indent="-342900" algn="just">
              <a:buFont typeface="Wingdings" panose="05000000000000000000" pitchFamily="2" charset="2"/>
              <a:buChar char="ü"/>
            </a:pPr>
            <a:endParaRPr lang="pt-BR" sz="18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9BACB33-8C2D-0D35-283F-6487ABB804DA}"/>
              </a:ext>
            </a:extLst>
          </p:cNvPr>
          <p:cNvSpPr/>
          <p:nvPr/>
        </p:nvSpPr>
        <p:spPr>
          <a:xfrm>
            <a:off x="474134" y="5621868"/>
            <a:ext cx="2342888" cy="34744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AGAU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B040D7-A356-DB82-ED41-D02934779AF4}"/>
              </a:ext>
            </a:extLst>
          </p:cNvPr>
          <p:cNvSpPr txBox="1">
            <a:spLocks/>
          </p:cNvSpPr>
          <p:nvPr/>
        </p:nvSpPr>
        <p:spPr>
          <a:xfrm>
            <a:off x="6533575" y="4553948"/>
            <a:ext cx="5001109" cy="3571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Acessar o </a:t>
            </a:r>
            <a:r>
              <a:rPr lang="pt-BR" sz="2000" dirty="0">
                <a:solidFill>
                  <a:schemeClr val="tx1"/>
                </a:solidFill>
              </a:rPr>
              <a:t>COMUNICADO Nº 01 – ARP DE REGISTRO DE PREÇOS Nº 002/2024 – SEGER PASSO A PASSO PARA UTILIZAÇÃO.</a:t>
            </a:r>
            <a:endParaRPr lang="pt-BR" sz="2400" dirty="0">
              <a:solidFill>
                <a:schemeClr val="tx1"/>
              </a:solidFill>
            </a:endParaRPr>
          </a:p>
          <a:p>
            <a:pPr marL="571500" lvl="1" indent="-342900"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9" name="Seta: para a Esquerda 8">
            <a:extLst>
              <a:ext uri="{FF2B5EF4-FFF2-40B4-BE49-F238E27FC236}">
                <a16:creationId xmlns:a16="http://schemas.microsoft.com/office/drawing/2014/main" id="{321762D9-F73A-464D-B737-7EB238703308}"/>
              </a:ext>
            </a:extLst>
          </p:cNvPr>
          <p:cNvSpPr/>
          <p:nvPr/>
        </p:nvSpPr>
        <p:spPr>
          <a:xfrm>
            <a:off x="5909733" y="5621868"/>
            <a:ext cx="623842" cy="3474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8BFEC4A-71A2-48D1-9EDF-337D2706C9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944" t="37856" r="23473" b="11235"/>
          <a:stretch/>
        </p:blipFill>
        <p:spPr>
          <a:xfrm>
            <a:off x="462582" y="2668087"/>
            <a:ext cx="4826000" cy="333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165" y="2819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Passo a passo para utilização da Ata de Registro de Preços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6902" y="1483359"/>
            <a:ext cx="10905863" cy="4314413"/>
          </a:xfrm>
        </p:spPr>
        <p:txBody>
          <a:bodyPr anchor="ctr"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SEGER autoriza a utilização da Ata de Registro de Preços.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Norma de Procedimento SCL Nº 008 - Padroniza o processo de utilização de Ata de Registro de Preços.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Órgão celebra o contrato com base na Norma de Procedimento SCL Nº 002 - Formalização e Publicação de Contratos Administrativos, Versão 02.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Suspender a execução do Contrato nº 002/2021 (LDN) e 024/2023 (Telefonia Fixa).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A seguir designar os responsáveis pelo contrato SCL Nº 012 - Designação e Atribuições de Gestor, Fiscal e Comissão, Versão 01.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33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44" y="264160"/>
            <a:ext cx="10515600" cy="92915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Para a celebração do contrato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3835" y="1872661"/>
            <a:ext cx="8031779" cy="26356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</a:rPr>
              <a:t>Fazer upload do contrato no </a:t>
            </a:r>
            <a:r>
              <a:rPr lang="pt-BR" sz="2400" dirty="0" err="1">
                <a:solidFill>
                  <a:schemeClr val="tx1"/>
                </a:solidFill>
              </a:rPr>
              <a:t>Edocs</a:t>
            </a:r>
            <a:r>
              <a:rPr lang="pt-BR" sz="2400" dirty="0">
                <a:solidFill>
                  <a:schemeClr val="tx1"/>
                </a:solidFill>
              </a:rPr>
              <a:t> e incluir como assinantes:</a:t>
            </a:r>
          </a:p>
          <a:p>
            <a:pPr marL="274320" lvl="1" indent="0"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 O representante legal da OI , os Senhores Rosalvo Oliveira Silva Junior e Ricardo Cameron</a:t>
            </a:r>
            <a:endParaRPr lang="pt-BR" sz="2000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 O Coordenador de Despesas do órgão/entidade.</a:t>
            </a:r>
            <a:endParaRPr lang="pt-B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5753C1-8DFE-3BBD-AF7D-8310C03D2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44" y="2675714"/>
            <a:ext cx="2594649" cy="150657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0732C90-0908-AAA6-F96C-8057F45AB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261" y="1872661"/>
            <a:ext cx="1463167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4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44" y="264160"/>
            <a:ext cx="10515600" cy="92915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Após a celebração do contrato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798" y="1456466"/>
            <a:ext cx="11043322" cy="26356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600" dirty="0">
                <a:solidFill>
                  <a:schemeClr val="tx1"/>
                </a:solidFill>
              </a:rPr>
              <a:t> Enviar e-mail para:</a:t>
            </a:r>
          </a:p>
          <a:p>
            <a:pPr marL="274320" lvl="1" indent="0" algn="just">
              <a:buNone/>
            </a:pPr>
            <a:r>
              <a:rPr lang="pt-BR" sz="2600" b="1" dirty="0" err="1">
                <a:solidFill>
                  <a:schemeClr val="tx1"/>
                </a:solidFill>
              </a:rPr>
              <a:t>ricardo.cameron@oi.net.br,</a:t>
            </a:r>
            <a:r>
              <a:rPr lang="pt-BR" sz="2600" b="1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registrodeprecos@seger.es.gov.br</a:t>
            </a:r>
            <a:r>
              <a:rPr lang="pt-BR" sz="2600" b="1" dirty="0">
                <a:solidFill>
                  <a:schemeClr val="tx1"/>
                </a:solidFill>
              </a:rPr>
              <a:t> e </a:t>
            </a:r>
            <a:r>
              <a:rPr lang="pt-BR" sz="2600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sucor@seger.es.gov.br</a:t>
            </a:r>
            <a:r>
              <a:rPr lang="pt-BR" sz="2600" b="1" dirty="0">
                <a:solidFill>
                  <a:schemeClr val="tx1"/>
                </a:solidFill>
              </a:rPr>
              <a:t>, </a:t>
            </a:r>
            <a:r>
              <a:rPr lang="pt-BR" sz="2600" dirty="0">
                <a:solidFill>
                  <a:schemeClr val="tx1"/>
                </a:solidFill>
              </a:rPr>
              <a:t> com os seguinte anexos:</a:t>
            </a:r>
          </a:p>
          <a:p>
            <a:pPr marL="274320" lvl="1" indent="0" algn="just">
              <a:buNone/>
            </a:pPr>
            <a:endParaRPr lang="pt-BR" sz="2600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</a:rPr>
              <a:t>1. Contrato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200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/>
                </a:solidFill>
              </a:rPr>
              <a:t>2. Extrato do contrato</a:t>
            </a:r>
          </a:p>
          <a:p>
            <a:pPr marL="274320" lvl="1" indent="0" algn="just"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9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906" y="162559"/>
            <a:ext cx="9423458" cy="1477981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Portal de Serviços Corporativos</a:t>
            </a:r>
            <a:br>
              <a:rPr lang="pt-BR" b="1" dirty="0">
                <a:solidFill>
                  <a:schemeClr val="tx1"/>
                </a:solidFill>
              </a:rPr>
            </a:br>
            <a:r>
              <a:rPr lang="pt-BR" b="1" dirty="0">
                <a:solidFill>
                  <a:schemeClr val="tx1"/>
                </a:solidFill>
              </a:rPr>
              <a:t>www.servicoscorporativos.es.gov.br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68" y="1640540"/>
            <a:ext cx="2664392" cy="239571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29904EE-43F1-D784-836F-123C7A92D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522" y="4238688"/>
            <a:ext cx="4840226" cy="195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7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763" y="169213"/>
            <a:ext cx="10515600" cy="929154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Após a celebração do contrato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8503" y="1606430"/>
            <a:ext cx="7734994" cy="2558835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Enviar para a Subgerência de Serviços Corporativos – SUCOR: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Ato de Designação do Gestor e Fiscal do Contrato via </a:t>
            </a:r>
            <a:r>
              <a:rPr lang="pt-BR" dirty="0" err="1">
                <a:solidFill>
                  <a:schemeClr val="tx1"/>
                </a:solidFill>
              </a:rPr>
              <a:t>Edocs</a:t>
            </a:r>
            <a:r>
              <a:rPr lang="pt-BR" dirty="0">
                <a:solidFill>
                  <a:schemeClr val="tx1"/>
                </a:solidFill>
              </a:rPr>
              <a:t> e;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pt-BR" b="1" dirty="0">
              <a:solidFill>
                <a:schemeClr val="tx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</a:rPr>
              <a:t>Ficha de cadastro para acesso ao sistema.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45" b="41421"/>
          <a:stretch/>
        </p:blipFill>
        <p:spPr>
          <a:xfrm>
            <a:off x="709763" y="1606430"/>
            <a:ext cx="1172831" cy="156493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378844" y="3890682"/>
            <a:ext cx="11177437" cy="1849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/>
              <a:t>A SEGER encaminhará a CONTRATADA a relação de servidores aptos ao acesso ao sistema.</a:t>
            </a:r>
          </a:p>
        </p:txBody>
      </p:sp>
    </p:spTree>
    <p:extLst>
      <p:ext uri="{BB962C8B-B14F-4D97-AF65-F5344CB8AC3E}">
        <p14:creationId xmlns:p14="http://schemas.microsoft.com/office/powerpoint/2010/main" val="412209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763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Base</vt:lpstr>
      <vt:lpstr>REUNIÃO DE APRESENTAÇÃO DA  NOVA CONTRATAÇÃO TELEFONIA FIXA   ATA DE REGISTRO DE PREÇOS nº 002/2024  </vt:lpstr>
      <vt:lpstr>Lotes do Edital de Pregão Eletrônico nº 023/2023</vt:lpstr>
      <vt:lpstr>DADOS DA ATA DE REGISTRO DE PREÇOS 002/2024</vt:lpstr>
      <vt:lpstr>Passo a passo para utilização da Ata de Registro de Preços</vt:lpstr>
      <vt:lpstr>Passo a passo para utilização da Ata de Registro de Preços</vt:lpstr>
      <vt:lpstr>Para a celebração do contrato</vt:lpstr>
      <vt:lpstr>Após a celebração do contrato</vt:lpstr>
      <vt:lpstr>Portal de Serviços Corporativos www.servicoscorporativos.es.gov.br</vt:lpstr>
      <vt:lpstr>Após a celebração do contrato</vt:lpstr>
      <vt:lpstr>Canais de atendimento</vt:lpstr>
      <vt:lpstr>Recomendações</vt:lpstr>
      <vt:lpstr>Órgãos  lote 3 e 4</vt:lpstr>
      <vt:lpstr>Contatos SEGER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apresentação</dc:title>
  <dc:creator>Sheila Christina Ribeiro Fernandes</dc:creator>
  <cp:lastModifiedBy>Sheila Christina Ribeiro Fernandes</cp:lastModifiedBy>
  <cp:revision>134</cp:revision>
  <dcterms:created xsi:type="dcterms:W3CDTF">2023-06-12T16:22:08Z</dcterms:created>
  <dcterms:modified xsi:type="dcterms:W3CDTF">2024-03-01T13:51:02Z</dcterms:modified>
</cp:coreProperties>
</file>